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337" r:id="rId48"/>
    <p:sldId id="291" r:id="rId49"/>
    <p:sldId id="298" r:id="rId50"/>
    <p:sldId id="323" r:id="rId51"/>
    <p:sldId id="324" r:id="rId52"/>
    <p:sldId id="329" r:id="rId53"/>
    <p:sldId id="334" r:id="rId54"/>
    <p:sldId id="335" r:id="rId55"/>
    <p:sldId id="336" r:id="rId56"/>
    <p:sldId id="299" r:id="rId57"/>
    <p:sldId id="290" r:id="rId58"/>
    <p:sldId id="331" r:id="rId59"/>
    <p:sldId id="288" r:id="rId60"/>
    <p:sldId id="306" r:id="rId61"/>
    <p:sldId id="304" r:id="rId62"/>
    <p:sldId id="289" r:id="rId63"/>
    <p:sldId id="292" r:id="rId64"/>
    <p:sldId id="305" r:id="rId65"/>
    <p:sldId id="265" r:id="rId66"/>
    <p:sldId id="297" r:id="rId67"/>
    <p:sldId id="302" r:id="rId68"/>
    <p:sldId id="303" r:id="rId69"/>
    <p:sldId id="296" r:id="rId70"/>
    <p:sldId id="294" r:id="rId71"/>
    <p:sldId id="295" r:id="rId72"/>
    <p:sldId id="330" r:id="rId73"/>
    <p:sldId id="338" r:id="rId74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80" d="100"/>
          <a:sy n="80" d="100"/>
        </p:scale>
        <p:origin x="6" y="-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66" y="8060513"/>
            <a:ext cx="963861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662" y="13717541"/>
            <a:ext cx="5029200" cy="3108960"/>
            <a:chOff x="3167519" y="13482286"/>
            <a:chExt cx="5029200" cy="3108960"/>
          </a:xfrm>
        </p:grpSpPr>
        <p:sp>
          <p:nvSpPr>
            <p:cNvPr id="7" name="Rectangle 6"/>
            <p:cNvSpPr/>
            <p:nvPr/>
          </p:nvSpPr>
          <p:spPr>
            <a:xfrm>
              <a:off x="3167519" y="13482286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823" y="13514290"/>
              <a:ext cx="4856593" cy="30449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79643" y="13683198"/>
            <a:ext cx="5029200" cy="3108960"/>
            <a:chOff x="13082095" y="13258655"/>
            <a:chExt cx="5029200" cy="3108960"/>
          </a:xfrm>
        </p:grpSpPr>
        <p:sp>
          <p:nvSpPr>
            <p:cNvPr id="32" name="Rectangle 31"/>
            <p:cNvSpPr/>
            <p:nvPr/>
          </p:nvSpPr>
          <p:spPr>
            <a:xfrm>
              <a:off x="13082095" y="13258655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8732" y="13292998"/>
              <a:ext cx="4795927" cy="30402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39662" y="17432938"/>
            <a:ext cx="5029200" cy="3108960"/>
            <a:chOff x="2824325" y="16811988"/>
            <a:chExt cx="5029200" cy="3108960"/>
          </a:xfrm>
        </p:grpSpPr>
        <p:sp>
          <p:nvSpPr>
            <p:cNvPr id="34" name="Rectangle 33"/>
            <p:cNvSpPr/>
            <p:nvPr/>
          </p:nvSpPr>
          <p:spPr>
            <a:xfrm>
              <a:off x="2824325" y="16811988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290" y="16843992"/>
              <a:ext cx="4835271" cy="304495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47145" y="17464942"/>
            <a:ext cx="5029200" cy="3108960"/>
            <a:chOff x="9455895" y="17667794"/>
            <a:chExt cx="5029200" cy="3108960"/>
          </a:xfrm>
        </p:grpSpPr>
        <p:sp>
          <p:nvSpPr>
            <p:cNvPr id="25" name="Rectangle 24"/>
            <p:cNvSpPr/>
            <p:nvPr/>
          </p:nvSpPr>
          <p:spPr>
            <a:xfrm>
              <a:off x="9455895" y="17667794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1177" y="17699798"/>
              <a:ext cx="4658637" cy="3044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9321" y="3866298"/>
            <a:ext cx="5852160" cy="4023360"/>
            <a:chOff x="2679637" y="6122928"/>
            <a:chExt cx="5852160" cy="4023360"/>
          </a:xfrm>
        </p:grpSpPr>
        <p:sp>
          <p:nvSpPr>
            <p:cNvPr id="26" name="Rectangle 25"/>
            <p:cNvSpPr/>
            <p:nvPr/>
          </p:nvSpPr>
          <p:spPr>
            <a:xfrm>
              <a:off x="2679637" y="6122928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21" y="6177623"/>
              <a:ext cx="5809992" cy="391397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337077" y="3920993"/>
            <a:ext cx="5852160" cy="4023360"/>
            <a:chOff x="9337077" y="3707329"/>
            <a:chExt cx="5852160" cy="4023360"/>
          </a:xfrm>
        </p:grpSpPr>
        <p:sp>
          <p:nvSpPr>
            <p:cNvPr id="28" name="Rectangle 27"/>
            <p:cNvSpPr/>
            <p:nvPr/>
          </p:nvSpPr>
          <p:spPr>
            <a:xfrm>
              <a:off x="9337077" y="370732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1" y="3762024"/>
              <a:ext cx="5809992" cy="39139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526043" y="9094745"/>
            <a:ext cx="5852160" cy="4023360"/>
            <a:chOff x="2526043" y="9094745"/>
            <a:chExt cx="5852160" cy="4023360"/>
          </a:xfrm>
        </p:grpSpPr>
        <p:sp>
          <p:nvSpPr>
            <p:cNvPr id="31" name="Rectangle 30"/>
            <p:cNvSpPr/>
            <p:nvPr/>
          </p:nvSpPr>
          <p:spPr>
            <a:xfrm>
              <a:off x="2526043" y="9094745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321" y="9149440"/>
              <a:ext cx="5785605" cy="3913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55890" y="9387427"/>
            <a:ext cx="5852160" cy="4023360"/>
            <a:chOff x="9700269" y="6584069"/>
            <a:chExt cx="5852160" cy="4023360"/>
          </a:xfrm>
        </p:grpSpPr>
        <p:sp>
          <p:nvSpPr>
            <p:cNvPr id="33" name="Rectangle 32"/>
            <p:cNvSpPr/>
            <p:nvPr/>
          </p:nvSpPr>
          <p:spPr>
            <a:xfrm>
              <a:off x="9700269" y="658406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981" y="6638764"/>
              <a:ext cx="5730737" cy="391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3202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17370</TotalTime>
  <Words>1405</Words>
  <Application>Microsoft Office PowerPoint</Application>
  <PresentationFormat>Custom</PresentationFormat>
  <Paragraphs>573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Windows User</cp:lastModifiedBy>
  <cp:revision>430</cp:revision>
  <dcterms:created xsi:type="dcterms:W3CDTF">2016-08-29T18:20:42Z</dcterms:created>
  <dcterms:modified xsi:type="dcterms:W3CDTF">2016-12-06T02:39:55Z</dcterms:modified>
</cp:coreProperties>
</file>